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61" r:id="rId7"/>
    <p:sldId id="262" r:id="rId8"/>
    <p:sldId id="264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69" r:id="rId1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20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21" Type="http://schemas.openxmlformats.org/officeDocument/2006/relationships/hyperlink" Target="http://www.ethernetalliance.org/" TargetMode="Externa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20" Type="http://schemas.openxmlformats.org/officeDocument/2006/relationships/hyperlink" Target="https://www.facebook.com/pages/Ethernet-Alliance/175317229233420" TargetMode="Externa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19" Type="http://schemas.openxmlformats.org/officeDocument/2006/relationships/hyperlink" Target="mailto:admin@ethernetalliance.org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Relationship Id="rId22" Type="http://schemas.openxmlformats.org/officeDocument/2006/relationships/hyperlink" Target="http://us.linkedin.com/company/ethernet-allianc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55520" cy="686412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3576960" y="6588000"/>
            <a:ext cx="1788480" cy="272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www.ethernetalliance.org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280" cy="6857280"/>
          </a:xfrm>
          <a:prstGeom prst="rect">
            <a:avLst/>
          </a:prstGeom>
        </p:spPr>
      </p:pic>
      <p:sp>
        <p:nvSpPr>
          <p:cNvPr id="111" name="CustomShape 1"/>
          <p:cNvSpPr/>
          <p:nvPr/>
        </p:nvSpPr>
        <p:spPr>
          <a:xfrm>
            <a:off x="0" y="4803120"/>
            <a:ext cx="1607040" cy="1335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2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280" cy="6847200"/>
          </a:xfrm>
          <a:prstGeom prst="rect">
            <a:avLst/>
          </a:prstGeom>
        </p:spPr>
      </p:pic>
      <p:pic>
        <p:nvPicPr>
          <p:cNvPr id="113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3684600" y="3766680"/>
            <a:ext cx="304200" cy="304200"/>
          </a:xfrm>
          <a:prstGeom prst="rect">
            <a:avLst/>
          </a:prstGeom>
        </p:spPr>
      </p:pic>
      <p:pic>
        <p:nvPicPr>
          <p:cNvPr id="114" name="Picture 3"/>
          <p:cNvPicPr/>
          <p:nvPr/>
        </p:nvPicPr>
        <p:blipFill>
          <a:blip r:embed="rId17"/>
          <a:stretch>
            <a:fillRect/>
          </a:stretch>
        </p:blipFill>
        <p:spPr>
          <a:xfrm>
            <a:off x="3684600" y="3382560"/>
            <a:ext cx="308880" cy="308880"/>
          </a:xfrm>
          <a:prstGeom prst="rect">
            <a:avLst/>
          </a:prstGeom>
        </p:spPr>
      </p:pic>
      <p:pic>
        <p:nvPicPr>
          <p:cNvPr id="115" name="Picture 4"/>
          <p:cNvPicPr/>
          <p:nvPr/>
        </p:nvPicPr>
        <p:blipFill>
          <a:blip r:embed="rId18"/>
          <a:stretch>
            <a:fillRect/>
          </a:stretch>
        </p:blipFill>
        <p:spPr>
          <a:xfrm>
            <a:off x="918360" y="4793040"/>
            <a:ext cx="304200" cy="304200"/>
          </a:xfrm>
          <a:prstGeom prst="rect">
            <a:avLst/>
          </a:prstGeom>
        </p:spPr>
      </p:pic>
      <p:sp>
        <p:nvSpPr>
          <p:cNvPr id="116" name="CustomShape 2"/>
          <p:cNvSpPr/>
          <p:nvPr/>
        </p:nvSpPr>
        <p:spPr>
          <a:xfrm>
            <a:off x="738720" y="1671120"/>
            <a:ext cx="5370120" cy="644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If you have any questions or comments, please email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19"/>
              </a:rPr>
              <a:t>admin@ethernetalliance.org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1166040" y="4740120"/>
            <a:ext cx="5057280" cy="75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Visit the Ethernet Alliance 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on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0"/>
              </a:rPr>
              <a:t>Facebook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3584520" y="2986200"/>
            <a:ext cx="5932800" cy="369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Ethernet Alliance: visit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1"/>
              </a:rPr>
              <a:t>www.ethernetalliance.org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3896640" y="3344400"/>
            <a:ext cx="5433840" cy="75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Join the Ethernet Alliance </a:t>
            </a:r>
            <a:r>
              <a:rPr lang="en-US" b="1" u="sng">
                <a:solidFill>
                  <a:srgbClr val="000000"/>
                </a:solidFill>
                <a:latin typeface="Century Gothic"/>
                <a:hlinkClick r:id="rId22"/>
              </a:rPr>
              <a:t>LinkedIn group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Century Gothic"/>
              </a:rPr>
              <a:t>Follow @EthernetAllianc on Twitter</a:t>
            </a:r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85400" y="1884960"/>
            <a:ext cx="6982920" cy="13615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Roadmap Graphics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– </a:t>
            </a: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(Set 2 </a:t>
            </a:r>
            <a:r>
              <a:rPr lang="en-US" sz="4000" b="1" dirty="0">
                <a:solidFill>
                  <a:srgbClr val="FFFFFF"/>
                </a:solidFill>
                <a:latin typeface="Calibri"/>
              </a:rPr>
              <a:t>of 2)</a:t>
            </a:r>
            <a:endParaRPr dirty="0"/>
          </a:p>
        </p:txBody>
      </p:sp>
      <p:sp>
        <p:nvSpPr>
          <p:cNvPr id="155" name="CustomShape 2"/>
          <p:cNvSpPr/>
          <p:nvPr/>
        </p:nvSpPr>
        <p:spPr>
          <a:xfrm>
            <a:off x="1075320" y="3549960"/>
            <a:ext cx="6902640" cy="11599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Scott Kipp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March 8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, 2016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78664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0" y="1536700"/>
            <a:ext cx="4301222" cy="387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00" y="1295400"/>
            <a:ext cx="5139111" cy="46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Speeds for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78664"/>
            <a:ext cx="55372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 can animate these speed bubbles create some interesting presentations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94" y="3497803"/>
            <a:ext cx="3109004" cy="25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36313" r="27592" b="27373"/>
          <a:stretch/>
        </p:blipFill>
        <p:spPr>
          <a:xfrm>
            <a:off x="4473345" y="4512075"/>
            <a:ext cx="331052" cy="33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5" r="20232" b="36008"/>
          <a:stretch/>
        </p:blipFill>
        <p:spPr>
          <a:xfrm>
            <a:off x="4074998" y="3917002"/>
            <a:ext cx="729399" cy="329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94" y="1011238"/>
            <a:ext cx="3109004" cy="2590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36313" r="27592" b="27373"/>
          <a:stretch/>
        </p:blipFill>
        <p:spPr>
          <a:xfrm>
            <a:off x="8671340" y="4934702"/>
            <a:ext cx="331052" cy="33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5" r="20232" b="36008"/>
          <a:stretch/>
        </p:blipFill>
        <p:spPr>
          <a:xfrm>
            <a:off x="8393959" y="4316102"/>
            <a:ext cx="729399" cy="329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4" t="36313" r="27592" b="27373"/>
          <a:stretch/>
        </p:blipFill>
        <p:spPr>
          <a:xfrm>
            <a:off x="8749547" y="2541836"/>
            <a:ext cx="331052" cy="33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5" r="20232" b="36008"/>
          <a:stretch/>
        </p:blipFill>
        <p:spPr>
          <a:xfrm>
            <a:off x="8472166" y="1923236"/>
            <a:ext cx="729399" cy="3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Graphs with Bottom Legend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F766AA6-B3B3-4915-9C4E-40558D33FE2C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/>
          </a:p>
        </p:txBody>
      </p:sp>
      <p:pic>
        <p:nvPicPr>
          <p:cNvPr id="145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930040" y="1188720"/>
            <a:ext cx="2629440" cy="2101680"/>
          </a:xfrm>
          <a:prstGeom prst="rect">
            <a:avLst/>
          </a:prstGeom>
        </p:spPr>
      </p:pic>
      <p:pic>
        <p:nvPicPr>
          <p:cNvPr id="147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82600" y="3374640"/>
            <a:ext cx="2556360" cy="2134800"/>
          </a:xfrm>
          <a:prstGeom prst="rect">
            <a:avLst/>
          </a:prstGeom>
        </p:spPr>
      </p:pic>
      <p:pic>
        <p:nvPicPr>
          <p:cNvPr id="148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682600" y="1166760"/>
            <a:ext cx="2556360" cy="2136240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5"/>
          <a:stretch>
            <a:fillRect/>
          </a:stretch>
        </p:blipFill>
        <p:spPr>
          <a:xfrm>
            <a:off x="2902680" y="3374640"/>
            <a:ext cx="2634840" cy="21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15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33080" y="479520"/>
            <a:ext cx="2916360" cy="821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>
                <a:solidFill>
                  <a:srgbClr val="69A12B"/>
                </a:solidFill>
                <a:latin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880" cy="719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</a:rPr>
              <a:t>Roadmap Graphics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457200" y="127872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With the release of the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DejaVu Sans"/>
              </a:rPr>
              <a:t>2016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Ethernet Roadmap, we developed many graphics that we would like for people to use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Our website can only support up to 8MB files, so we have broken the file into two presentations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Feel free to use any of these graphics to help explain Ethernet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DejaVu Sans"/>
              </a:rPr>
              <a:t>Most of the graphics are see-through and you can make them opaque by making the shape fill white or any other color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Hyperscale Data Center</a:t>
            </a: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6C8B0D3-114C-4490-B6F5-574B76787226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/>
          </a:p>
        </p:txBody>
      </p:sp>
      <p:pic>
        <p:nvPicPr>
          <p:cNvPr id="173" name="Picture 172"/>
          <p:cNvPicPr/>
          <p:nvPr/>
        </p:nvPicPr>
        <p:blipFill>
          <a:blip r:embed="rId2"/>
          <a:stretch>
            <a:fillRect/>
          </a:stretch>
        </p:blipFill>
        <p:spPr>
          <a:xfrm>
            <a:off x="1737360" y="1097640"/>
            <a:ext cx="6400440" cy="47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Campus Quadrant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02CDF10-9627-4C68-80E3-5CBCDE3FABAF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/>
          </a:p>
        </p:txBody>
      </p:sp>
      <p:pic>
        <p:nvPicPr>
          <p:cNvPr id="176" name="Picture 175"/>
          <p:cNvPicPr/>
          <p:nvPr/>
        </p:nvPicPr>
        <p:blipFill>
          <a:blip r:embed="rId2"/>
          <a:stretch>
            <a:fillRect/>
          </a:stretch>
        </p:blipFill>
        <p:spPr>
          <a:xfrm>
            <a:off x="1427040" y="1181520"/>
            <a:ext cx="6070680" cy="467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Residential Quadrant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90C2ECE-6CEB-4FB2-AE4E-F9372A6477CE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/>
          </a:p>
        </p:txBody>
      </p:sp>
      <p:pic>
        <p:nvPicPr>
          <p:cNvPr id="185" name="Picture 184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160" y="1192680"/>
            <a:ext cx="6309000" cy="475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Service Provider Quadrant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648FC61-B774-4915-BACE-914B38030D4D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/>
          </a:p>
        </p:txBody>
      </p:sp>
      <p:pic>
        <p:nvPicPr>
          <p:cNvPr id="194" name="Picture 19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1182960"/>
            <a:ext cx="6491880" cy="466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7200" y="274680"/>
            <a:ext cx="8227080" cy="717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Service Provider Graphics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6533280" y="6323760"/>
            <a:ext cx="2131200" cy="362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FAB1A77-EA38-451C-BA33-9FB731A27BBA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/>
          </a:p>
        </p:txBody>
      </p:sp>
      <p:pic>
        <p:nvPicPr>
          <p:cNvPr id="197" name="Picture 196"/>
          <p:cNvPicPr/>
          <p:nvPr/>
        </p:nvPicPr>
        <p:blipFill>
          <a:blip r:embed="rId2"/>
          <a:stretch>
            <a:fillRect/>
          </a:stretch>
        </p:blipFill>
        <p:spPr>
          <a:xfrm>
            <a:off x="442440" y="1371600"/>
            <a:ext cx="2110680" cy="3931560"/>
          </a:xfrm>
          <a:prstGeom prst="rect">
            <a:avLst/>
          </a:prstGeom>
        </p:spPr>
      </p:pic>
      <p:pic>
        <p:nvPicPr>
          <p:cNvPr id="198" name="Picture 197"/>
          <p:cNvPicPr/>
          <p:nvPr/>
        </p:nvPicPr>
        <p:blipFill>
          <a:blip r:embed="rId3"/>
          <a:stretch>
            <a:fillRect/>
          </a:stretch>
        </p:blipFill>
        <p:spPr>
          <a:xfrm>
            <a:off x="3011040" y="1399320"/>
            <a:ext cx="1560600" cy="3903840"/>
          </a:xfrm>
          <a:prstGeom prst="rect">
            <a:avLst/>
          </a:prstGeom>
        </p:spPr>
      </p:pic>
      <p:pic>
        <p:nvPicPr>
          <p:cNvPr id="199" name="Picture 198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200" y="1274040"/>
            <a:ext cx="1632960" cy="4029120"/>
          </a:xfrm>
          <a:prstGeom prst="rect">
            <a:avLst/>
          </a:prstGeom>
        </p:spPr>
      </p:pic>
      <p:pic>
        <p:nvPicPr>
          <p:cNvPr id="200" name="Picture 199"/>
          <p:cNvPicPr/>
          <p:nvPr/>
        </p:nvPicPr>
        <p:blipFill>
          <a:blip r:embed="rId5"/>
          <a:stretch>
            <a:fillRect/>
          </a:stretch>
        </p:blipFill>
        <p:spPr>
          <a:xfrm>
            <a:off x="6970680" y="1244160"/>
            <a:ext cx="1551600" cy="40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 of Road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9" y="1219200"/>
            <a:ext cx="5362222" cy="4826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457200" y="1278664"/>
            <a:ext cx="36703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text on these roads have been darkened for better display from projectors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 of Road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457200" y="127866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These markers can be animated if you want to tell a story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" y="2324100"/>
            <a:ext cx="4134556" cy="37211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72" y="1808162"/>
            <a:ext cx="7239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057525"/>
            <a:ext cx="73183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184650"/>
            <a:ext cx="8159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3377406"/>
            <a:ext cx="3314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1343 L 0.21406 -0.0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1134 C -0.01285 -0.01504 -0.00399 -0.02338 -0.00087 -0.02546 C 0.01979 -0.0412 0.05104 -0.0331 0.06146 -0.00879 C 0.05573 -0.02106 0.06146 -0.04097 0.07135 -0.04861 C 0.08177 -0.05648 0.09653 -0.05185 0.10208 -0.03981 C 0.09931 -0.04583 0.10191 -0.05579 0.10677 -0.05949 C 0.11215 -0.06389 0.12031 -0.0618 0.12292 -0.05555 C 0.12118 -0.05856 0.12309 -0.06366 0.12569 -0.06551 C 0.12778 -0.06759 0.13212 -0.06643 0.13316 -0.06342 C 0.13229 -0.06481 0.13351 -0.06782 0.13438 -0.06852 C 0.1349 -0.06898 0.13785 -0.06898 0.13854 -0.06736 C 0.13819 -0.06805 0.13837 -0.06944 0.13889 -0.06991 C 0.13924 -0.07037 0.14097 -0.0706 0.14149 -0.06967 C 0.14115 -0.07014 0.14097 -0.07037 0.14167 -0.07083 C 0.14167 -0.0706 0.14219 -0.0706 0.14271 -0.0706 C 0.14219 -0.0706 0.14201 -0.07106 0.14219 -0.0706 C 0.14323 -0.07176 0.14288 -0.07129 0.1434 -0.07129 C 0.1441 -0.07199 0.1441 -0.07199 0.14358 -0.07199 C 0.14462 -0.07268 0.14427 -0.07222 0.14479 -0.07245 " pathEditMode="relative" rAng="-1780862" ptsTypes="fffffffffffffffffff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162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 of Road</vt:lpstr>
      <vt:lpstr>Graphic of Road</vt:lpstr>
      <vt:lpstr>PowerPoint Presentation</vt:lpstr>
      <vt:lpstr>Future Speeds for Animation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Scott Kipp</cp:lastModifiedBy>
  <cp:revision>7</cp:revision>
  <dcterms:modified xsi:type="dcterms:W3CDTF">2016-03-08T23:22:39Z</dcterms:modified>
</cp:coreProperties>
</file>