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71" r:id="rId8"/>
    <p:sldId id="272" r:id="rId9"/>
    <p:sldId id="273" r:id="rId10"/>
    <p:sldId id="259" r:id="rId11"/>
    <p:sldId id="270" r:id="rId12"/>
    <p:sldId id="260" r:id="rId13"/>
    <p:sldId id="263" r:id="rId14"/>
    <p:sldId id="265" r:id="rId15"/>
    <p:sldId id="269" r:id="rId1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21" Type="http://schemas.openxmlformats.org/officeDocument/2006/relationships/hyperlink" Target="http://www.ethernetalliance.org/" TargetMode="Externa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20" Type="http://schemas.openxmlformats.org/officeDocument/2006/relationships/hyperlink" Target="https://www.facebook.com/pages/Ethernet-Alliance/175317229233420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19" Type="http://schemas.openxmlformats.org/officeDocument/2006/relationships/hyperlink" Target="mailto:admin@ethernetalliance.org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Relationship Id="rId22" Type="http://schemas.openxmlformats.org/officeDocument/2006/relationships/hyperlink" Target="http://us.linkedin.com/company/ethernet-allianc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55520" cy="686412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576960" y="6588000"/>
            <a:ext cx="1788480" cy="272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www.ethernetalliance.org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47200"/>
          </a:xfrm>
          <a:prstGeom prst="rect">
            <a:avLst/>
          </a:prstGeom>
        </p:spPr>
      </p:pic>
      <p:pic>
        <p:nvPicPr>
          <p:cNvPr id="113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3684600" y="3766680"/>
            <a:ext cx="304200" cy="304200"/>
          </a:xfrm>
          <a:prstGeom prst="rect">
            <a:avLst/>
          </a:prstGeom>
        </p:spPr>
      </p:pic>
      <p:pic>
        <p:nvPicPr>
          <p:cNvPr id="114" name="Picture 3"/>
          <p:cNvPicPr/>
          <p:nvPr/>
        </p:nvPicPr>
        <p:blipFill>
          <a:blip r:embed="rId17"/>
          <a:stretch>
            <a:fillRect/>
          </a:stretch>
        </p:blipFill>
        <p:spPr>
          <a:xfrm>
            <a:off x="3684600" y="3382560"/>
            <a:ext cx="308880" cy="308880"/>
          </a:xfrm>
          <a:prstGeom prst="rect">
            <a:avLst/>
          </a:prstGeom>
        </p:spPr>
      </p:pic>
      <p:pic>
        <p:nvPicPr>
          <p:cNvPr id="115" name="Picture 4"/>
          <p:cNvPicPr/>
          <p:nvPr/>
        </p:nvPicPr>
        <p:blipFill>
          <a:blip r:embed="rId18"/>
          <a:stretch>
            <a:fillRect/>
          </a:stretch>
        </p:blipFill>
        <p:spPr>
          <a:xfrm>
            <a:off x="918360" y="4793040"/>
            <a:ext cx="304200" cy="304200"/>
          </a:xfrm>
          <a:prstGeom prst="rect">
            <a:avLst/>
          </a:prstGeom>
        </p:spPr>
      </p:pic>
      <p:sp>
        <p:nvSpPr>
          <p:cNvPr id="116" name="CustomShape 2"/>
          <p:cNvSpPr/>
          <p:nvPr/>
        </p:nvSpPr>
        <p:spPr>
          <a:xfrm>
            <a:off x="738720" y="1671120"/>
            <a:ext cx="5370120" cy="644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If you have any questions or comments, please email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19"/>
              </a:rPr>
              <a:t>admin@ethernetalliance.org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1166040" y="4740120"/>
            <a:ext cx="505728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Visit the Ethernet Alliance 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on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0"/>
              </a:rPr>
              <a:t>Facebook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3584520" y="2986200"/>
            <a:ext cx="5932800" cy="369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Ethernet Alliance: visit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1"/>
              </a:rPr>
              <a:t>www.ethernetalliance.org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3896640" y="3344400"/>
            <a:ext cx="543384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Join the Ethernet Alliance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2"/>
              </a:rPr>
              <a:t>LinkedIn group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Follow @EthernetAllianc on Twitter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85400" y="1884960"/>
            <a:ext cx="6982920" cy="1361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Roadmap Graphics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Set (1 </a:t>
            </a:r>
            <a:r>
              <a:rPr lang="en-US" sz="4000" b="1" dirty="0">
                <a:solidFill>
                  <a:srgbClr val="FFFFFF"/>
                </a:solidFill>
                <a:latin typeface="Calibri"/>
              </a:rPr>
              <a:t>of 2)</a:t>
            </a:r>
            <a:endParaRPr dirty="0"/>
          </a:p>
        </p:txBody>
      </p:sp>
      <p:sp>
        <p:nvSpPr>
          <p:cNvPr id="155" name="CustomShape 2"/>
          <p:cNvSpPr/>
          <p:nvPr/>
        </p:nvSpPr>
        <p:spPr>
          <a:xfrm>
            <a:off x="1075320" y="3549960"/>
            <a:ext cx="6902640" cy="115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Scott Kipp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March 8, 2016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Campus Graphics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88959A-C516-4916-921A-EB68F246A96C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/>
          </a:p>
        </p:txBody>
      </p:sp>
      <p:pic>
        <p:nvPicPr>
          <p:cNvPr id="179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04560" y="1304640"/>
            <a:ext cx="3992760" cy="1986840"/>
          </a:xfrm>
          <a:prstGeom prst="rect">
            <a:avLst/>
          </a:prstGeom>
        </p:spPr>
      </p:pic>
      <p:pic>
        <p:nvPicPr>
          <p:cNvPr id="180" name="Picture 179"/>
          <p:cNvPicPr/>
          <p:nvPr/>
        </p:nvPicPr>
        <p:blipFill>
          <a:blip r:embed="rId3"/>
          <a:stretch>
            <a:fillRect/>
          </a:stretch>
        </p:blipFill>
        <p:spPr>
          <a:xfrm>
            <a:off x="6675120" y="3383280"/>
            <a:ext cx="2145600" cy="2437560"/>
          </a:xfrm>
          <a:prstGeom prst="rect">
            <a:avLst/>
          </a:prstGeom>
        </p:spPr>
      </p:pic>
      <p:pic>
        <p:nvPicPr>
          <p:cNvPr id="181" name="Picture 180"/>
          <p:cNvPicPr/>
          <p:nvPr/>
        </p:nvPicPr>
        <p:blipFill>
          <a:blip r:embed="rId4"/>
          <a:stretch>
            <a:fillRect/>
          </a:stretch>
        </p:blipFill>
        <p:spPr>
          <a:xfrm>
            <a:off x="592560" y="3840480"/>
            <a:ext cx="5259240" cy="1902600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5"/>
          <a:stretch>
            <a:fillRect/>
          </a:stretch>
        </p:blipFill>
        <p:spPr>
          <a:xfrm>
            <a:off x="4937760" y="1024920"/>
            <a:ext cx="2199240" cy="208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Residential Graphics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174FC3B-A66D-4107-AE49-AFD7E6F744F9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/>
          </a:p>
        </p:txBody>
      </p:sp>
      <p:pic>
        <p:nvPicPr>
          <p:cNvPr id="188" name="Picture 187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640" y="989280"/>
            <a:ext cx="3840480" cy="3308400"/>
          </a:xfrm>
          <a:prstGeom prst="rect">
            <a:avLst/>
          </a:prstGeom>
        </p:spPr>
      </p:pic>
      <p:pic>
        <p:nvPicPr>
          <p:cNvPr id="189" name="Picture 188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60" y="1097280"/>
            <a:ext cx="2124000" cy="2020680"/>
          </a:xfrm>
          <a:prstGeom prst="rect">
            <a:avLst/>
          </a:prstGeom>
        </p:spPr>
      </p:pic>
      <p:pic>
        <p:nvPicPr>
          <p:cNvPr id="190" name="Picture 189"/>
          <p:cNvPicPr/>
          <p:nvPr/>
        </p:nvPicPr>
        <p:blipFill>
          <a:blip r:embed="rId4"/>
          <a:stretch>
            <a:fillRect/>
          </a:stretch>
        </p:blipFill>
        <p:spPr>
          <a:xfrm>
            <a:off x="1262520" y="3108960"/>
            <a:ext cx="3554640" cy="2651760"/>
          </a:xfrm>
          <a:prstGeom prst="rect">
            <a:avLst/>
          </a:prstGeom>
        </p:spPr>
      </p:pic>
      <p:pic>
        <p:nvPicPr>
          <p:cNvPr id="191" name="Picture 190"/>
          <p:cNvPicPr/>
          <p:nvPr/>
        </p:nvPicPr>
        <p:blipFill>
          <a:blip r:embed="rId5"/>
          <a:stretch>
            <a:fillRect/>
          </a:stretch>
        </p:blipFill>
        <p:spPr>
          <a:xfrm>
            <a:off x="5303520" y="4471920"/>
            <a:ext cx="2194560" cy="138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33080" y="479520"/>
            <a:ext cx="2916360" cy="821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>
                <a:solidFill>
                  <a:srgbClr val="69A12B"/>
                </a:solidFill>
                <a:latin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</a:rPr>
              <a:t>Roadmap Graphics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457200" y="127872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With the release of the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DejaVu Sans"/>
              </a:rPr>
              <a:t>2016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Ethernet Roadmap, we developed many graphics that we would like for people to use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Our website can only support up to 8MB files, so we have broken the file into two presentations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Feel free to use any of these graphics to help explain Ethernet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Most of the graphics are see-through and you can make them opaque by making the shape fill white or any other color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9A12B"/>
                </a:solidFill>
                <a:latin typeface="Calibri"/>
              </a:rPr>
              <a:t>Front of Map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0" y="972189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Back </a:t>
            </a:r>
            <a:r>
              <a:rPr lang="en-US" sz="4400" dirty="0">
                <a:solidFill>
                  <a:srgbClr val="69A12B"/>
                </a:solidFill>
                <a:latin typeface="Calibri"/>
              </a:rPr>
              <a:t>of Map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396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2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Speeds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1" y="1750409"/>
            <a:ext cx="3682675" cy="3727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9241"/>
            <a:ext cx="4626873" cy="3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3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Nomenclature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20" y="993960"/>
            <a:ext cx="6276080" cy="50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1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9A12B"/>
                </a:solidFill>
                <a:latin typeface="Calibri"/>
                <a:ea typeface="DejaVu Sans"/>
              </a:rPr>
              <a:t>Modules</a:t>
            </a:r>
            <a:endParaRPr dirty="0"/>
          </a:p>
        </p:txBody>
      </p:sp>
      <p:sp>
        <p:nvSpPr>
          <p:cNvPr id="160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45158AE-26D7-4D62-A392-DC6B0CA43D69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/>
          </a:p>
        </p:txBody>
      </p:sp>
      <p:pic>
        <p:nvPicPr>
          <p:cNvPr id="16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82800"/>
            <a:ext cx="4377600" cy="3461040"/>
          </a:xfrm>
          <a:prstGeom prst="rect">
            <a:avLst/>
          </a:prstGeom>
        </p:spPr>
      </p:pic>
      <p:pic>
        <p:nvPicPr>
          <p:cNvPr id="16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06240" y="1536480"/>
            <a:ext cx="4286880" cy="294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err="1" smtClean="0">
                <a:solidFill>
                  <a:srgbClr val="69A12B"/>
                </a:solidFill>
                <a:latin typeface="Calibri"/>
              </a:rPr>
              <a:t>FlexE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8200"/>
            <a:ext cx="5187707" cy="187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8458"/>
            <a:ext cx="1725172" cy="2703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44801"/>
            <a:ext cx="5184659" cy="3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Hyperscale Quadrant Graphics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DDA2C59-5C10-4BD9-8961-BEEFED137D9A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6206760" y="5488920"/>
            <a:ext cx="343800" cy="1904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pic>
        <p:nvPicPr>
          <p:cNvPr id="166" name="Picture 16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2468520" cy="1715400"/>
          </a:xfrm>
          <a:prstGeom prst="rect">
            <a:avLst/>
          </a:prstGeom>
        </p:spPr>
      </p:pic>
      <p:pic>
        <p:nvPicPr>
          <p:cNvPr id="167" name="Picture 166"/>
          <p:cNvPicPr/>
          <p:nvPr/>
        </p:nvPicPr>
        <p:blipFill>
          <a:blip r:embed="rId3"/>
          <a:stretch>
            <a:fillRect/>
          </a:stretch>
        </p:blipFill>
        <p:spPr>
          <a:xfrm>
            <a:off x="4297680" y="1188720"/>
            <a:ext cx="4571640" cy="2228400"/>
          </a:xfrm>
          <a:prstGeom prst="rect">
            <a:avLst/>
          </a:prstGeom>
        </p:spPr>
      </p:pic>
      <p:pic>
        <p:nvPicPr>
          <p:cNvPr id="168" name="Picture 167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" y="2926080"/>
            <a:ext cx="4114440" cy="2315880"/>
          </a:xfrm>
          <a:prstGeom prst="rect">
            <a:avLst/>
          </a:prstGeom>
        </p:spPr>
      </p:pic>
      <p:pic>
        <p:nvPicPr>
          <p:cNvPr id="169" name="Picture 168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4389120"/>
            <a:ext cx="1782720" cy="1554120"/>
          </a:xfrm>
          <a:prstGeom prst="rect">
            <a:avLst/>
          </a:prstGeom>
        </p:spPr>
      </p:pic>
      <p:pic>
        <p:nvPicPr>
          <p:cNvPr id="170" name="Picture 169"/>
          <p:cNvPicPr/>
          <p:nvPr/>
        </p:nvPicPr>
        <p:blipFill>
          <a:blip r:embed="rId6"/>
          <a:stretch>
            <a:fillRect/>
          </a:stretch>
        </p:blipFill>
        <p:spPr>
          <a:xfrm>
            <a:off x="5341320" y="3900240"/>
            <a:ext cx="3162240" cy="15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115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DejaVu Sans</vt:lpstr>
      <vt:lpstr>StarSymbol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Scott Kipp</cp:lastModifiedBy>
  <cp:revision>11</cp:revision>
  <dcterms:modified xsi:type="dcterms:W3CDTF">2016-06-23T16:36:28Z</dcterms:modified>
</cp:coreProperties>
</file>